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54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490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5187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042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04549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58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525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408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63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12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2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63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01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65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77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80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513DA07-545A-4FFE-B025-7643D79DD5FD}" type="datetimeFigureOut">
              <a:rPr lang="en-US" smtClean="0"/>
              <a:t>12/12/2020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F7F3C92-C078-4F7C-AA5A-0073126D60A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7796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3C18E6-A6F3-465A-82D6-8870EE76A1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WHAT ARE THE BEST PLACES TO LIVE IN HOUSTON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42BB9C-A3D7-4B42-9167-DB95BC2C2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82096"/>
            <a:ext cx="6400800" cy="1947333"/>
          </a:xfrm>
        </p:spPr>
        <p:txBody>
          <a:bodyPr/>
          <a:lstStyle/>
          <a:p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</a:rPr>
              <a:t>WHEN YOU START A NEW LIFE </a:t>
            </a:r>
          </a:p>
        </p:txBody>
      </p:sp>
    </p:spTree>
    <p:extLst>
      <p:ext uri="{BB962C8B-B14F-4D97-AF65-F5344CB8AC3E}">
        <p14:creationId xmlns:p14="http://schemas.microsoft.com/office/powerpoint/2010/main" val="1234426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537E8B6-029C-4103-B71B-F4CCB67345A7}"/>
              </a:ext>
            </a:extLst>
          </p:cNvPr>
          <p:cNvSpPr txBox="1"/>
          <p:nvPr/>
        </p:nvSpPr>
        <p:spPr>
          <a:xfrm>
            <a:off x="1145220" y="609885"/>
            <a:ext cx="610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</a:rPr>
              <a:t>Houston super neighborhoods map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2DF42F6-B009-45C6-BF47-D84DD7FF6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220" y="1087732"/>
            <a:ext cx="8928847" cy="49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0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F93E80B-3862-4001-88F8-839CC04D973D}"/>
              </a:ext>
            </a:extLst>
          </p:cNvPr>
          <p:cNvSpPr txBox="1"/>
          <p:nvPr/>
        </p:nvSpPr>
        <p:spPr>
          <a:xfrm>
            <a:off x="878413" y="415901"/>
            <a:ext cx="73245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Houston super neighborhoods with more than 20 venues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BC8A9B6-F458-457E-A34E-B60FAE597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59" y="915705"/>
            <a:ext cx="9215718" cy="476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75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10D340D4-FB96-4663-A9E4-7DD527DDB096}"/>
              </a:ext>
            </a:extLst>
          </p:cNvPr>
          <p:cNvSpPr txBox="1"/>
          <p:nvPr/>
        </p:nvSpPr>
        <p:spPr>
          <a:xfrm>
            <a:off x="1606382" y="815396"/>
            <a:ext cx="7386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Top 10 Houston super neighborhoods with more venues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466342B-C83B-47F3-BB33-8C2A8B729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382" y="1389921"/>
            <a:ext cx="9430871" cy="491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48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26846BF-034A-4ED7-9E46-D9E1A8C0D8CF}"/>
              </a:ext>
            </a:extLst>
          </p:cNvPr>
          <p:cNvSpPr txBox="1"/>
          <p:nvPr/>
        </p:nvSpPr>
        <p:spPr>
          <a:xfrm>
            <a:off x="967665" y="426128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Results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EBF511A-7E52-4C88-8E20-B8886BE2F13D}"/>
              </a:ext>
            </a:extLst>
          </p:cNvPr>
          <p:cNvSpPr txBox="1"/>
          <p:nvPr/>
        </p:nvSpPr>
        <p:spPr>
          <a:xfrm>
            <a:off x="967664" y="1165168"/>
            <a:ext cx="91351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After the analysis we can see as a result that the best 10 neighborhoods to live in Houston when starting a new life are the following: </a:t>
            </a:r>
            <a:endParaRPr lang="en-U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68F6AE7-DB4E-40F1-A07D-FC1A0BA3F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35" y="2027319"/>
            <a:ext cx="3729318" cy="26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102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9FFA9F1-C7B7-4311-A332-EFFB31196D2D}"/>
              </a:ext>
            </a:extLst>
          </p:cNvPr>
          <p:cNvSpPr txBox="1"/>
          <p:nvPr/>
        </p:nvSpPr>
        <p:spPr>
          <a:xfrm>
            <a:off x="967665" y="426128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Important factors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E4CC496-E5FF-4644-AD2A-3DB745842BD0}"/>
              </a:ext>
            </a:extLst>
          </p:cNvPr>
          <p:cNvSpPr txBox="1"/>
          <p:nvPr/>
        </p:nvSpPr>
        <p:spPr>
          <a:xfrm>
            <a:off x="1038688" y="1321772"/>
            <a:ext cx="610783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-Noisy places</a:t>
            </a:r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-Traffic</a:t>
            </a:r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sz="1800" b="1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-Budget</a:t>
            </a:r>
          </a:p>
          <a:p>
            <a:endParaRPr lang="en-US" b="1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-Marital status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930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72B529BC-59CE-4F9C-A10D-CE0187BD776F}"/>
              </a:ext>
            </a:extLst>
          </p:cNvPr>
          <p:cNvSpPr txBox="1"/>
          <p:nvPr/>
        </p:nvSpPr>
        <p:spPr>
          <a:xfrm>
            <a:off x="772357" y="408373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Conclusions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34B6651-B804-4DC3-98B9-9F66A4035204}"/>
              </a:ext>
            </a:extLst>
          </p:cNvPr>
          <p:cNvSpPr txBox="1"/>
          <p:nvPr/>
        </p:nvSpPr>
        <p:spPr>
          <a:xfrm>
            <a:off x="772357" y="1172722"/>
            <a:ext cx="112480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Houston is a city that has many options for everyone and is one of the best in the United States to buy a new home </a:t>
            </a:r>
            <a:endParaRPr lang="en-US" dirty="0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1157117-D015-44B9-8E86-34A17CF21B99}"/>
              </a:ext>
            </a:extLst>
          </p:cNvPr>
          <p:cNvSpPr txBox="1"/>
          <p:nvPr/>
        </p:nvSpPr>
        <p:spPr>
          <a:xfrm>
            <a:off x="772357" y="2060182"/>
            <a:ext cx="11141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1. The best area to live in Houston is within the inner loop with 5 super neighborhoods in the top 10. </a:t>
            </a:r>
            <a:endParaRPr lang="en-US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1B13EFF-9E25-412B-821D-FECA69EC8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462" y="2587840"/>
            <a:ext cx="4532624" cy="356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954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80008AE-BDE2-4D37-B711-88532AAA706A}"/>
              </a:ext>
            </a:extLst>
          </p:cNvPr>
          <p:cNvSpPr txBox="1"/>
          <p:nvPr/>
        </p:nvSpPr>
        <p:spPr>
          <a:xfrm>
            <a:off x="700860" y="321789"/>
            <a:ext cx="114911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2. The second-best option is the neighborhoods that are west of the </a:t>
            </a:r>
            <a:r>
              <a:rPr lang="en-US" sz="1800" b="1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outher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loop. With three super neighborhoods.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799962A-7BAB-41AC-BE09-F5E60F5EB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90" y="1082466"/>
            <a:ext cx="5737412" cy="5154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40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CFB8E0D-3195-4A2B-9BE8-E5FA73D556C0}"/>
              </a:ext>
            </a:extLst>
          </p:cNvPr>
          <p:cNvSpPr txBox="1"/>
          <p:nvPr/>
        </p:nvSpPr>
        <p:spPr>
          <a:xfrm>
            <a:off x="683581" y="403907"/>
            <a:ext cx="112746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3. As the last best option we have two super neighborhoods that are on the outskirts of the </a:t>
            </a:r>
            <a:r>
              <a:rPr lang="en-US" sz="1800" b="1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</a:rPr>
              <a:t>outher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 loop but that are to the west.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66B31AB-F08A-4AA3-A4EC-C16922F32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13" y="1050238"/>
            <a:ext cx="6167718" cy="529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032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0154186-41EC-4AAD-BD5A-CCE90E9491FE}"/>
              </a:ext>
            </a:extLst>
          </p:cNvPr>
          <p:cNvSpPr txBox="1"/>
          <p:nvPr/>
        </p:nvSpPr>
        <p:spPr>
          <a:xfrm>
            <a:off x="1491449" y="692458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Introduction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6FED055-4B36-415B-B5B4-9491C0283AFE}"/>
              </a:ext>
            </a:extLst>
          </p:cNvPr>
          <p:cNvSpPr txBox="1"/>
          <p:nvPr/>
        </p:nvSpPr>
        <p:spPr>
          <a:xfrm>
            <a:off x="1491449" y="1562470"/>
            <a:ext cx="888654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Houston is the fourth largest city in the United States of America and one of the most diverse cities in the world.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When a person immigrates to the United States and lives in Houston for the first time, they must go through a process of adaptation and generally must begin to rebuild their life from scratch.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This process implies not having the privileges that other people have, such as having a car, having a credit history, among other things.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The data of the neighborhoods become more important at the time they provide information on the different amenities that do not present a significant cost of mobilization for their residents and where they consequently raise their quality of life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851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1DFBD29-8E39-4BEE-80F6-4962129A0762}"/>
              </a:ext>
            </a:extLst>
          </p:cNvPr>
          <p:cNvSpPr txBox="1"/>
          <p:nvPr/>
        </p:nvSpPr>
        <p:spPr>
          <a:xfrm>
            <a:off x="1198485" y="701336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845EB27-12A7-42DE-B8D5-61C836660CEF}"/>
              </a:ext>
            </a:extLst>
          </p:cNvPr>
          <p:cNvSpPr txBox="1"/>
          <p:nvPr/>
        </p:nvSpPr>
        <p:spPr>
          <a:xfrm>
            <a:off x="1198485" y="1690062"/>
            <a:ext cx="9383697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As Houston is a city with many neighborhoods, the data collected will focus on the number of amenities found in the different super neighborhoods. This will allow the person to be moved a better overview of the amenities available in a larger area, to determine which of these super neighborhoods offers more amenities and therefore the cost of mobilization is lower.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The amenities that will be considered will be those that can increase the quality of life of people such as: parks, restaurants, gyms, schools, supermarkets, banks, gas stations, clothing stores.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017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CF14B06B-7EF9-4C7E-96EA-05EFF6DBB499}"/>
              </a:ext>
            </a:extLst>
          </p:cNvPr>
          <p:cNvSpPr txBox="1"/>
          <p:nvPr/>
        </p:nvSpPr>
        <p:spPr>
          <a:xfrm>
            <a:off x="1198485" y="701336"/>
            <a:ext cx="6818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Who could be interested in this information?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03330E0-5508-4C4C-B5B1-19A4EC76097E}"/>
              </a:ext>
            </a:extLst>
          </p:cNvPr>
          <p:cNvSpPr txBox="1"/>
          <p:nvPr/>
        </p:nvSpPr>
        <p:spPr>
          <a:xfrm>
            <a:off x="1198485" y="2022585"/>
            <a:ext cx="6107836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0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 You are thinking of moving to Houston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- You want to start a new life in a different area of the 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214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9452117-61DE-4310-ABCD-85F2A3CD5CD1}"/>
              </a:ext>
            </a:extLst>
          </p:cNvPr>
          <p:cNvSpPr txBox="1"/>
          <p:nvPr/>
        </p:nvSpPr>
        <p:spPr>
          <a:xfrm>
            <a:off x="1198485" y="701336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sources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3F29A79-A1B1-4A16-93B8-E797035DB5F5}"/>
              </a:ext>
            </a:extLst>
          </p:cNvPr>
          <p:cNvSpPr txBox="1"/>
          <p:nvPr/>
        </p:nvSpPr>
        <p:spPr>
          <a:xfrm>
            <a:off x="1198485" y="1559195"/>
            <a:ext cx="6107836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Houston Super neighborhoods</a:t>
            </a:r>
          </a:p>
          <a:p>
            <a:endParaRPr lang="en-US" sz="20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https://www.houstontx.gov/superneighborhoods/ 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CSV with coordinates </a:t>
            </a: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D5FDB19-840A-42F4-89E7-39B8002C6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485" y="3193400"/>
            <a:ext cx="5880847" cy="307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53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7CD0D76-1E3B-43E9-8931-4AD49AE1366E}"/>
              </a:ext>
            </a:extLst>
          </p:cNvPr>
          <p:cNvSpPr txBox="1"/>
          <p:nvPr/>
        </p:nvSpPr>
        <p:spPr>
          <a:xfrm>
            <a:off x="1358284" y="3266930"/>
            <a:ext cx="8531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Restaurant, Gym, Park, School, Trail, River, Hospital, Supermarket, Shop </a:t>
            </a:r>
            <a:endParaRPr lang="en-U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A0515A5-8E24-4A57-8022-EFDA4D8C9D37}"/>
              </a:ext>
            </a:extLst>
          </p:cNvPr>
          <p:cNvSpPr txBox="1"/>
          <p:nvPr/>
        </p:nvSpPr>
        <p:spPr>
          <a:xfrm>
            <a:off x="1287261" y="1712469"/>
            <a:ext cx="82029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information of the 88 super neighborhoods and their coordinates, the Foursquare API will be used to build a data frame that allows to list the amenities for each super neighborhood </a:t>
            </a:r>
            <a:endParaRPr lang="en-US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EF5590B-62D9-432A-BBE2-D5E220D96564}"/>
              </a:ext>
            </a:extLst>
          </p:cNvPr>
          <p:cNvSpPr txBox="1"/>
          <p:nvPr/>
        </p:nvSpPr>
        <p:spPr>
          <a:xfrm>
            <a:off x="1198485" y="701336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filtering </a:t>
            </a:r>
          </a:p>
        </p:txBody>
      </p:sp>
    </p:spTree>
    <p:extLst>
      <p:ext uri="{BB962C8B-B14F-4D97-AF65-F5344CB8AC3E}">
        <p14:creationId xmlns:p14="http://schemas.microsoft.com/office/powerpoint/2010/main" val="2213877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4835B7D-C954-45A8-A328-3D44E4A52BAF}"/>
              </a:ext>
            </a:extLst>
          </p:cNvPr>
          <p:cNvSpPr txBox="1"/>
          <p:nvPr/>
        </p:nvSpPr>
        <p:spPr>
          <a:xfrm>
            <a:off x="905522" y="698662"/>
            <a:ext cx="610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Data filtered by venue categories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788E856-6956-488E-8D16-B48AB95B0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682" y="1304006"/>
            <a:ext cx="1050663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764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3E088DF-C485-40FA-8DFF-81F2C01786BD}"/>
              </a:ext>
            </a:extLst>
          </p:cNvPr>
          <p:cNvSpPr txBox="1"/>
          <p:nvPr/>
        </p:nvSpPr>
        <p:spPr>
          <a:xfrm>
            <a:off x="780759" y="531311"/>
            <a:ext cx="84964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Number of venues by Neighborhood under the filtered venue categories 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158E32D-A7B6-45D6-9358-25ACDD32A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582" y="1060792"/>
            <a:ext cx="4876800" cy="297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17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B242B23E-1DAD-4591-BC0C-0C57F5C9914A}"/>
              </a:ext>
            </a:extLst>
          </p:cNvPr>
          <p:cNvSpPr txBox="1"/>
          <p:nvPr/>
        </p:nvSpPr>
        <p:spPr>
          <a:xfrm>
            <a:off x="967665" y="426128"/>
            <a:ext cx="68180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analysis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648D5C4-BF45-4398-A8D1-BD932A125C7A}"/>
              </a:ext>
            </a:extLst>
          </p:cNvPr>
          <p:cNvSpPr txBox="1"/>
          <p:nvPr/>
        </p:nvSpPr>
        <p:spPr>
          <a:xfrm>
            <a:off x="967665" y="1181561"/>
            <a:ext cx="101383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As a starting point to determine the best neighborhoods, only neighborhoods with more than 20 Venues in a 2000-meter radius were considered, using the Foursquare API as a data source.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</a:rPr>
              <a:t>As a first step, a map was generated to observe all the super neighborhoods in Houston and take this as a basis to further segregate the data.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219444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</TotalTime>
  <Words>583</Words>
  <Application>Microsoft Office PowerPoint</Application>
  <PresentationFormat>Panorámica</PresentationFormat>
  <Paragraphs>56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Sector</vt:lpstr>
      <vt:lpstr>PREDICTING WHAT ARE THE BEST PLACES TO LIVE IN HOUSTON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WHAT ARE THE BEST PLACES TO LIVE IN HOUSTON</dc:title>
  <dc:creator>Andres Franco</dc:creator>
  <cp:lastModifiedBy>Andres Franco</cp:lastModifiedBy>
  <cp:revision>5</cp:revision>
  <dcterms:created xsi:type="dcterms:W3CDTF">2020-12-12T20:37:53Z</dcterms:created>
  <dcterms:modified xsi:type="dcterms:W3CDTF">2020-12-12T20:59:12Z</dcterms:modified>
</cp:coreProperties>
</file>

<file path=docProps/thumbnail.jpeg>
</file>